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8D048-38A7-4041-AA88-D2C3D6590B2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BC3FF-B5BB-495C-A82A-94337AE19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BC3FF-B5BB-495C-A82A-94337AE19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53F3-AE88-49A0-A22A-90DF85E0E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915E0-3165-4F1E-A39D-A60D1621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86FB-490F-4AAF-BECA-78F09E39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32C7-4328-4647-80E6-D9A9D1664D97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6597-6AD7-44E1-B75B-28E9CED8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B0EA-66A2-477E-8B01-4586BF4B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946D-147F-4DA1-BC16-645DAE95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C33B4-EF26-4BB9-8CBC-410FC97C4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22C36-2ACD-414F-9EE4-8D3868FC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9DCA-D879-47BB-A03B-E3A62DA0EB6A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1879-629B-4091-A676-567E3544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5B45A-1BDA-4B9C-8784-0CD7F3D7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172BA-48C8-4532-8294-1C1C18A20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BC564-A466-4234-A018-E889DD183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010A8-D3C6-4327-B1F5-1EF3E034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9FBF-216E-4562-A9AD-860F8C339D05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83E50-1E1F-424D-B615-47A3AE3A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B10A-A2E4-4BAC-AA96-D99E6EEE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3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D7E1-0D50-48E4-AC0E-0F2F74B1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C26F-9631-4192-8667-ECDF4561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165-5C43-448B-8432-8B768D10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E6F-5D72-4F02-980A-FF42F9703505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E768-AF55-425C-9BB7-247A593A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4EEE-AE65-48CD-A605-62C26C78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ABD8-B42B-4886-A593-5338660E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49435-6674-4481-BF20-DE4601066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42FF6-5A17-4DE7-B2C6-A0BC0F60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3489-29B4-4095-9E30-E24F7CA5D66E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E99A-5537-43E1-8DC9-57BA0E7A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98EF-6C00-4E16-8B48-BA498A61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4BC7-B6D1-4695-9EB6-D6ED5A9A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0B0C-3BD1-47F2-84CF-AC27AAA22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15B7-A165-4F17-8111-A3EFFD426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6EB9-86D3-4006-8F14-B5B5D6E7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2C64-1DD0-4CCD-9A30-6B2C17AB0A2F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9067D-3A33-4C48-B9BF-D3D4D835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E8A1E-3C65-472F-8481-F3BB63AF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38AF-10A8-4B64-84D5-FB8E3BE4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17D3C-B0AB-426F-82D8-34665ECA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20B6-F297-4F83-AF21-6E3595453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8E102-A1EA-43A4-B245-137D237D7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E8354-72E2-4F68-A40B-FE4AFF2B3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4B399-4872-43B2-9DF2-E1A564A9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268-BF5D-485D-9FE5-2F01AA1C02D4}" type="datetime1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739003-7274-427F-B770-E8824D9B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AC8C1-247F-4787-B310-F37BDA31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2DDF-78E3-4D71-B148-FD2C548B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5F688-3EF3-4C9D-8962-1FB9633B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6C79-8A29-4C6F-84B6-D199168FCC52}" type="datetime1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79595-3512-416D-81F5-59F52ABF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1B693-1167-4733-BE7D-5FBD404D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080586-FBCD-49F6-9927-D13DFA24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068-3966-4E87-9095-9875A9F3E5BB}" type="datetime1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00295-2493-4529-B347-1BEF1D90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9F0CD-3198-4BD2-BEFA-407E054B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D7F6-036B-4E96-91B9-C4EA1734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0CBD-BE1A-4EA4-A747-22DF82E3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8ACAA-6B9C-4D5E-B7F4-B812EC0A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A59EE-B4A2-42E6-BC18-E92EF58A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16AD-1974-445D-B6F0-A09FF575A320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D238A-4860-4C18-80F5-F1FD7C56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0EA2F-A54A-4F14-BDD1-72B69EB9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D40C-A24F-410A-B716-41905161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720BC-F912-4D7A-8861-D2E69E7E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95072-49FF-436C-82A0-DB0522965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36C4-3E31-455A-94C1-94638903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4F9-6731-49C7-B2CA-D43CDA11A5BA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69DF5-7B6A-43D2-BD3F-12A2A338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2281F-A647-412D-8B5D-51608E03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8FFF9-76DC-434C-8817-1739EEAD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E24DA-4E26-44D7-9A77-08D86B9A1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3D5F-5114-4C00-8A7B-AAC233BD1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A9B5-E5AB-489F-8038-3E792FE43EA6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ACF1-5938-47AC-991C-9CF7049C1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72DC2-B0F4-499F-8F5C-A47FDCF4B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0264EA-5FE5-4C38-BF66-5AB6BBBA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" y="711052"/>
            <a:ext cx="11516342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C342A-366F-4ADB-83DC-A5F9B1C6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3895" y="2320535"/>
            <a:ext cx="10138116" cy="16228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56E372-4933-44E6-8829-7EAFEFAE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71198-54F1-41DF-BD91-EC1BDCCE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BE2F5-8703-4A46-B209-FAE2E725ED84}"/>
              </a:ext>
            </a:extLst>
          </p:cNvPr>
          <p:cNvSpPr/>
          <p:nvPr/>
        </p:nvSpPr>
        <p:spPr>
          <a:xfrm>
            <a:off x="3826412" y="4733484"/>
            <a:ext cx="3770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3200" b="1" dirty="0"/>
              <a:t>طريقة </a:t>
            </a:r>
            <a:r>
              <a:rPr lang="ar-SA" sz="3200" b="1" dirty="0"/>
              <a:t>تخطيط الورقة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334256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CE69-56EA-4056-B6B3-C9C3BF04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25"/>
            <a:ext cx="10515600" cy="4486275"/>
          </a:xfrm>
        </p:spPr>
        <p:txBody>
          <a:bodyPr/>
          <a:lstStyle/>
          <a:p>
            <a:pPr algn="ctr"/>
            <a:endParaRPr lang="ar-IQ" b="1" dirty="0"/>
          </a:p>
          <a:p>
            <a:pPr marL="0" indent="0" algn="ctr" rtl="1">
              <a:buNone/>
            </a:pPr>
            <a:r>
              <a:rPr lang="ar-IQ" b="1" dirty="0"/>
              <a:t>طريقة </a:t>
            </a:r>
            <a:r>
              <a:rPr lang="ar-SA" b="1" dirty="0"/>
              <a:t>تخطيط الورقة</a:t>
            </a:r>
            <a:endParaRPr lang="ar-IQ" b="1" dirty="0"/>
          </a:p>
          <a:p>
            <a:pPr marL="0" indent="0" algn="just" rtl="1">
              <a:buNone/>
            </a:pPr>
            <a:r>
              <a:rPr lang="ar-SA" dirty="0"/>
              <a:t>يرسم عادة اطارمستطيل  داخل ورقة الرسم يبعد بمسافة (</a:t>
            </a:r>
            <a:r>
              <a:rPr lang="en-US" dirty="0"/>
              <a:t>20mm</a:t>
            </a:r>
            <a:r>
              <a:rPr lang="ar-SA" dirty="0"/>
              <a:t>) </a:t>
            </a:r>
            <a:r>
              <a:rPr lang="ar-IQ" dirty="0"/>
              <a:t>من الحافة اليسرى والغرض منه فسح مجال للتثقيب من اجل ارشفتها. باقي المساحة  المتوفرة داخل الاطار المستطيل  هيه للرسم 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BC391-281A-486A-8C84-AD46B6335B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38" y="2136871"/>
            <a:ext cx="4501662" cy="3596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766A0-2344-4870-A81C-5356ECC9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5D53A-2E3E-4251-AA69-00F92417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BF57-3685-4706-9902-0C88B8A3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/>
              <a:t>طريقة </a:t>
            </a:r>
            <a:r>
              <a:rPr lang="ar-SA" b="1" dirty="0"/>
              <a:t>تخطيط </a:t>
            </a:r>
            <a:r>
              <a:rPr lang="ar-IQ" b="1" dirty="0"/>
              <a:t>ورقة الرسم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C2CF-9E2B-4E02-8248-3F7D6355E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ar-SA" b="1" dirty="0"/>
              <a:t>خطوات رسم الاطار المستطيل </a:t>
            </a:r>
            <a:r>
              <a:rPr lang="en-US" b="1" dirty="0"/>
              <a:t>:</a:t>
            </a:r>
            <a:endParaRPr lang="en-US" dirty="0"/>
          </a:p>
          <a:p>
            <a:pPr algn="r" rtl="1"/>
            <a:r>
              <a:rPr lang="ar-SA" dirty="0"/>
              <a:t>ترك </a:t>
            </a:r>
            <a:r>
              <a:rPr lang="en-US" dirty="0"/>
              <a:t>mm)</a:t>
            </a:r>
            <a:r>
              <a:rPr lang="ar-SA" dirty="0"/>
              <a:t>20) من حافة الورقة اليسرى ورسم نقطة رقم (1).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C140B-0B1A-4C0F-80C9-3B59593666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7" y="2849904"/>
            <a:ext cx="4360985" cy="33270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DA19E-113F-4711-A651-C9BA1C8A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9E2B7-F1D1-4D46-AF63-D464707B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7833-DFBC-4B3F-BCF7-F914EF75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/>
              <a:t>طريقة </a:t>
            </a:r>
            <a:r>
              <a:rPr lang="ar-SA" b="1" dirty="0"/>
              <a:t>تخطيط </a:t>
            </a:r>
            <a:r>
              <a:rPr lang="ar-IQ" b="1" dirty="0"/>
              <a:t>ورقة الرسم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A8AD-1359-42E3-B34F-2B0EF13E6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r" rtl="1"/>
            <a:r>
              <a:rPr lang="ar-SA" dirty="0"/>
              <a:t>ضبط المثلث قائم الزاوية على المسطرة </a:t>
            </a:r>
            <a:r>
              <a:rPr lang="en-US" dirty="0"/>
              <a:t>(T-Square)</a:t>
            </a:r>
            <a:r>
              <a:rPr lang="ar-SA" dirty="0"/>
              <a:t>ورسم خط عمل عمودي خفيف جدا يمر بالنقطة رقم (1)ويقطع حواف الورقة العلوية والسفلية </a:t>
            </a:r>
            <a:endParaRPr lang="ar-IQ" dirty="0"/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F5B7E-4C6A-4927-92A5-8073F7F7D9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80" y="3180505"/>
            <a:ext cx="3594220" cy="2747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88CE3-668A-46FE-A833-3405C685DC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40" y="3096097"/>
            <a:ext cx="3594221" cy="296110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BCF2-37E8-44E7-9C9D-54ADB5A6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0A039-F63F-46CB-BB00-61DB762A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8074-7B45-46DB-9440-3A384400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/>
              <a:t>طريقة </a:t>
            </a:r>
            <a:r>
              <a:rPr lang="ar-SA" b="1" dirty="0"/>
              <a:t>تخطيط </a:t>
            </a:r>
            <a:r>
              <a:rPr lang="ar-IQ" b="1" dirty="0"/>
              <a:t>ورقة الرسم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A959-761A-4C50-933B-544E58B20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r" rtl="1"/>
            <a:r>
              <a:rPr lang="ar-SA" dirty="0"/>
              <a:t>باستخدام مسطرة القياس نحدد نقطة رقم (2) على خط العمل العمودي السابق بمسافة ( </a:t>
            </a:r>
            <a:r>
              <a:rPr lang="en-US" dirty="0"/>
              <a:t>mm</a:t>
            </a:r>
            <a:r>
              <a:rPr lang="ar-SA" dirty="0"/>
              <a:t>10 )  من الاعلى ورسم خط عمل افقي خفيف جدا باستخدام  المسطرة </a:t>
            </a:r>
            <a:r>
              <a:rPr lang="en-US" dirty="0"/>
              <a:t>T</a:t>
            </a:r>
            <a:r>
              <a:rPr lang="ar-SA" dirty="0"/>
              <a:t>.يمر بالنقطة (2) ويقطع الحافة اليمنى للورقة من الاعلى .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1405B-8353-44F1-9075-BBD3D9B12B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1" y="3492500"/>
            <a:ext cx="3577345" cy="2684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10BEA-23B5-48B2-9AC5-EB42976372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74" y="3428999"/>
            <a:ext cx="3424141" cy="27479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FBF46-6D10-4BB3-B145-33CE4081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E79C1-1A59-448C-8487-FFB163C9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C11E-67BC-40B9-8505-2CD97BD1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/>
              <a:t>طريقة </a:t>
            </a:r>
            <a:r>
              <a:rPr lang="ar-SA" b="1" dirty="0"/>
              <a:t>تخطيط </a:t>
            </a:r>
            <a:r>
              <a:rPr lang="ar-IQ" b="1" dirty="0"/>
              <a:t>ورقة الرسم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BB8A-DB01-4BF0-BA18-59CB88E2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باستخدام مسطرة القياس نحدد نقطة رقم (3) على خط العمل العمودي  السابق بمسافة ( </a:t>
            </a:r>
            <a:r>
              <a:rPr lang="en-US" dirty="0"/>
              <a:t>mm</a:t>
            </a:r>
            <a:r>
              <a:rPr lang="ar-SA" dirty="0"/>
              <a:t>10 )  من الجهة السفلى اليسرى  ورسم خط عمل افقي خفيف جدا باستخدام  المسطرة </a:t>
            </a:r>
            <a:r>
              <a:rPr lang="en-US" dirty="0"/>
              <a:t>T</a:t>
            </a:r>
            <a:r>
              <a:rPr lang="ar-SA" dirty="0"/>
              <a:t>.يمر بالنقطة (3) ويقطع الحافة اليمنى للورقة .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DABBE-7AC6-4F25-8029-5921DD061F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4" y="3132137"/>
            <a:ext cx="4065270" cy="31797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C162C-C932-43C7-BA3C-65D157A9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6A86F-87A9-403A-8A0A-8067FF9B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E845-EFAC-4EBA-B411-9EDEE7E3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/>
              <a:t>طريقة </a:t>
            </a:r>
            <a:r>
              <a:rPr lang="ar-SA" b="1" dirty="0"/>
              <a:t>تخطيط </a:t>
            </a:r>
            <a:r>
              <a:rPr lang="ar-IQ" b="1" dirty="0"/>
              <a:t>ورقة الرسم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7609E-F3F3-4224-8D19-77743DC0F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5.	باستخدام مسطرة القياس نحدد نقطة رقم (4) على خط العمل الافقي   السابق بمسافة ( </a:t>
            </a:r>
            <a:r>
              <a:rPr lang="en-US" dirty="0"/>
              <a:t>mm10 )  </a:t>
            </a:r>
            <a:r>
              <a:rPr lang="ar-IQ" dirty="0"/>
              <a:t>من الجهة السفلى اليمنى   ورسم خط عمل عمودي  خفيف جدا باستخدام المثلث القائم الزاوية و المسطرة </a:t>
            </a:r>
            <a:r>
              <a:rPr lang="en-US" dirty="0"/>
              <a:t>T.</a:t>
            </a:r>
            <a:r>
              <a:rPr lang="ar-IQ" dirty="0"/>
              <a:t>يمر بالنقطة (4) ويقطع خط العمل العلوي .</a:t>
            </a:r>
          </a:p>
          <a:p>
            <a:pPr algn="r" rtl="1"/>
            <a:endParaRPr lang="ar-IQ" dirty="0"/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78F8C-7600-40C7-BEBD-358816AE73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75" y="3719684"/>
            <a:ext cx="3086100" cy="2352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038F1-DBB8-4FFA-8FC5-552633F00F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67" y="3738099"/>
            <a:ext cx="2828290" cy="2334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0E458A-4D41-4250-92D5-5375EACBC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59" y="3738099"/>
            <a:ext cx="2828290" cy="236517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7CC6AA-DA47-42A6-8802-48AC5E59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رقم (3)  طريقة تخطيط الورقة          اعداد المدرس خضر نجم عبد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D3ABD5-C82C-4398-96E5-84FAA7D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337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طريقة تخطيط ورقة الرسم</vt:lpstr>
      <vt:lpstr>طريقة تخطيط ورقة الرسم</vt:lpstr>
      <vt:lpstr>طريقة تخطيط ورقة الرسم</vt:lpstr>
      <vt:lpstr>طريقة تخطيط ورقة الرسم</vt:lpstr>
      <vt:lpstr>طريقة تخطيط ورقة الرسم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</dc:creator>
  <cp:lastModifiedBy>TW</cp:lastModifiedBy>
  <cp:revision>10</cp:revision>
  <dcterms:created xsi:type="dcterms:W3CDTF">2019-11-18T09:06:39Z</dcterms:created>
  <dcterms:modified xsi:type="dcterms:W3CDTF">2019-11-29T08:30:45Z</dcterms:modified>
</cp:coreProperties>
</file>